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bubbl.us/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file:///I:\&#1048;&#1053;&#1060;.PNG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260648"/>
            <a:ext cx="64624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Министерство общего и профессионального образования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Свердловской области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государственное бюджетное образовательное учреждение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среднего профессионального образования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Свердловской области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«Северный педагогический колледж»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40025" y="2791339"/>
            <a:ext cx="7389709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Электронное портфолио педагога</a:t>
            </a:r>
          </a:p>
          <a:p>
            <a:pPr algn="ctr"/>
            <a:endParaRPr lang="ru-RU" sz="2800" b="1" dirty="0" smtClean="0"/>
          </a:p>
          <a:p>
            <a:pPr algn="ctr"/>
            <a:endParaRPr lang="ru-RU" sz="2800" b="1" dirty="0"/>
          </a:p>
          <a:p>
            <a:pPr algn="ctr"/>
            <a:endParaRPr lang="ru-RU" sz="2800" b="1" dirty="0" smtClean="0"/>
          </a:p>
          <a:p>
            <a:pPr algn="ctr"/>
            <a:endParaRPr lang="ru-RU" sz="2800" b="1" dirty="0"/>
          </a:p>
          <a:p>
            <a:pPr algn="ctr"/>
            <a:endParaRPr lang="ru-RU" sz="2800" b="1" dirty="0"/>
          </a:p>
          <a:p>
            <a:pPr algn="ctr"/>
            <a:r>
              <a:rPr lang="ru-RU" sz="2400" b="1" dirty="0" smtClean="0"/>
              <a:t>Разработчик: </a:t>
            </a:r>
            <a:r>
              <a:rPr lang="ru-RU" sz="2400" dirty="0" smtClean="0"/>
              <a:t>Кропотина Ирина Сергеевна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9015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1628800"/>
            <a:ext cx="662473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</a:t>
            </a:r>
          </a:p>
          <a:p>
            <a:pPr algn="ctr"/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 </a:t>
            </a:r>
          </a:p>
          <a:p>
            <a:pPr algn="ctr"/>
            <a:r>
              <a:rPr lang="ru-RU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Внимание!</a:t>
            </a:r>
            <a:endParaRPr lang="ru-RU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87890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808"/>
            <a:ext cx="9066215" cy="4691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0728"/>
            <a:ext cx="5648628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9687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772816"/>
            <a:ext cx="6336704" cy="36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84363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14523"/>
            <a:ext cx="8843945" cy="3170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52174" y="836712"/>
            <a:ext cx="549862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Мои достижения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8563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728008"/>
            <a:ext cx="7200800" cy="6129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9159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24743"/>
            <a:ext cx="6264696" cy="5595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61870" y="188640"/>
            <a:ext cx="806021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Компьютер – это система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22305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2276873"/>
            <a:ext cx="9036496" cy="2292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47025" y="836712"/>
            <a:ext cx="615745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Полезные ссылки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58227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961" y="1413020"/>
            <a:ext cx="8792565" cy="4435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01936" y="404664"/>
            <a:ext cx="409759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Интеллект карты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1119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Администратор\Desktop\ИНФ.PN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6792"/>
            <a:ext cx="9160346" cy="4707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9352" y="332656"/>
            <a:ext cx="41216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животные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5283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53</TotalTime>
  <Words>44</Words>
  <Application>Microsoft Office PowerPoint</Application>
  <PresentationFormat>Экран (4:3)</PresentationFormat>
  <Paragraphs>21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Дмитрий Каленюк</cp:lastModifiedBy>
  <cp:revision>6</cp:revision>
  <dcterms:created xsi:type="dcterms:W3CDTF">2015-05-08T03:41:44Z</dcterms:created>
  <dcterms:modified xsi:type="dcterms:W3CDTF">2015-05-08T04:46:28Z</dcterms:modified>
</cp:coreProperties>
</file>